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12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CORREÇÃO DE EXERCÍCIO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42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668" y="2286000"/>
            <a:ext cx="11951594" cy="4572000"/>
          </a:xfrm>
        </p:spPr>
        <p:txBody>
          <a:bodyPr>
            <a:normAutofit lnSpcReduction="10000"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9-  Numere a segunda coluna de acordo com o significado das expressões da primeira coluna e assinale a alternativa que contém as algarismos na sequência correta.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(1) o óleo santo                            (  ) a moral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(2)  a relva                                   (  ) a crisma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(3)  um sacramento                      (  )  o moral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(4)  a ética                                    (  ) o crisma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(5)  a unidade de massa               (   ) a grama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(6)  o ânimo                                (    ) o grama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a) 6, 1,4, 3, 5, 2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   6, 3, 4, 1,2, 5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c) 4, 1,6, 3, 5, 2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d) 4, 3, 6, 1,2, 5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e)  6, 1,4, 3, 2, 5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1719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1820" y="2286000"/>
            <a:ext cx="11771290" cy="4023360"/>
          </a:xfrm>
        </p:spPr>
        <p:txBody>
          <a:bodyPr>
            <a:normAutofit lnSpcReduction="10000"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10-   Dadas as palavras: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1.  esforços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2.  portos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3.  impostos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Verificamos que o timbre da vogal tônica é aberto: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a)  apenas na palavra 1.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b)  apenas na palavra 2.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c) apenas na palavra 3.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d)  apenas nas palavras 1 e 3.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e)  em todas as palavras.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0325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7426" y="2286000"/>
            <a:ext cx="10576776" cy="4023360"/>
          </a:xfrm>
        </p:spPr>
        <p:txBody>
          <a:bodyPr>
            <a:no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11-  Assinale a alternativa em que aparecem substantivos simples, respectivamente, concreto e abstrato.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  água, vinho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   Pedro, Jesus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c) Pilatos, verdade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d) Jesus, abaixo-assinado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e)  Nova Iorque, Deus</a:t>
            </a: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624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3488" y="2286000"/>
            <a:ext cx="11578106" cy="4023360"/>
          </a:xfrm>
        </p:spPr>
        <p:txBody>
          <a:bodyPr>
            <a:no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12-  Dadas as sentenças:</a:t>
            </a:r>
          </a:p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1.  Ele não chegou a falar com a Presidenta.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2.  Ele sofreu um entorse grave.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3.  A tracoma é uma doença contagiosa. Deduzimos que:</a:t>
            </a:r>
          </a:p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a)  apenas a sentença 1 está correta.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b)  apenas a sentença 2 está correta.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c)  apenas a sentença 3 está correta.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d) todas estão corretas.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e) 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n.d.a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470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4700" y="2286000"/>
            <a:ext cx="11947300" cy="4023360"/>
          </a:xfrm>
        </p:spPr>
        <p:txBody>
          <a:bodyPr>
            <a:no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13-Assinale a única frase em que há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erro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no que diz respeito ao gênero das palavras.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O gerente de será depor como testemunha única do crime.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 A personagem principal do conto é o Seu Rodrigues.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c) Ele foi apontado como a cabeça do motim.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d) O telefonema deixou a anfitriã perplexa.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e) A parte superior da traqueia é o laringe.</a:t>
            </a: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47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14-  Assinale a alternativa em que há um substantivo cuja mudança de gênero não altera o significado.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a)  cabeça, cisma, capital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b)  águia, rádio, crisma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c)  cura, grama, cisma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d)  lama, coral, moral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e)  agente, praça, lama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6901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3487" y="2286000"/>
            <a:ext cx="11616743" cy="4023360"/>
          </a:xfrm>
        </p:spPr>
        <p:txBody>
          <a:bodyPr>
            <a:norm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15-   Numa das frases seguintes, há uma flexão de plural totalmente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errada.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Assinale-a.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  Os escrivães serão beneficiados por essa lei.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  O número mais importante é o dos anõezinhos.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c)  Faltam os hifens nesta relação de palavras.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d)  Fulano e Beltrano são dois grandes caráteres.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e)  Os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reptis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são animais ovíparos.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0727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7730" y="2286000"/>
            <a:ext cx="11578107" cy="4572000"/>
          </a:xfrm>
        </p:spPr>
        <p:txBody>
          <a:bodyPr>
            <a:norm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16-   Relacione as duas colunas, de acordo com a classificação dos substantivos, e assinale a alternativa correta.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(1)  padre                       (   ) próprio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(2)  seminário                 (   ) coletivo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(3)  dias                          (   ) derivado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(4)  ano                           (   ) comum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a)  3, 4, 2, 1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b)  1,2, 4, 3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c)  1, 3, 4, 2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d)  3, 2, 1,4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e)  2, 4, 3, 1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021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639" y="2286000"/>
            <a:ext cx="11372045" cy="4475408"/>
          </a:xfrm>
        </p:spPr>
        <p:txBody>
          <a:bodyPr>
            <a:no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1- Dentre as frases abaixo, escolha aquela em que há, de fato, flexão de grau para o substantivo.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a) O advogado deu-me seu cartão.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b) Deparei-me com um portão, imenso e Suntuoso.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c) Moravam num casebre, à beira do rio.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d) A abelha, ao picar a vítima, perde seu ferrão.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e) A professora distribuiu as cartilhas a todos os alunos.</a:t>
            </a:r>
          </a:p>
          <a:p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17729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0608" y="2286000"/>
            <a:ext cx="10383593" cy="4023360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2- Assinale a alternativa em que há gênero aparente na relação masculino/feminino dos pares.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a)  boi – vaca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b)  homem – mulher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c) cobra macho – cobra fêmea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d)o capital – a capital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e)o cônjuge (homem)- o cônjuge (mulher)</a:t>
            </a:r>
          </a:p>
          <a:p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21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6214" y="2286000"/>
            <a:ext cx="10447987" cy="4023360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3-  Assinale a alternativa em que a palavra tem o gênero indicado </a:t>
            </a:r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incorretamente.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a)  a tapa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b) a grama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c)  o hélice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d)  o crisma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e)  o ágape</a:t>
            </a:r>
          </a:p>
          <a:p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58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9094" y="2286000"/>
            <a:ext cx="10435108" cy="4023360"/>
          </a:xfrm>
        </p:spPr>
        <p:txBody>
          <a:bodyPr>
            <a:no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4-  Das opções a seguir, assinale a que apresenta um substantivo que só tem uma forma no plural.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 guardião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  espião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c)  peão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d) vulcão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e)  cirurgião</a:t>
            </a: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16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668" y="2286000"/>
            <a:ext cx="10602533" cy="4023360"/>
          </a:xfrm>
        </p:spPr>
        <p:txBody>
          <a:bodyPr>
            <a:norm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5- O plural de fogãozinho e cidadão é: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fogãozinhos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e cidadãos.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 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fogãosinhos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e cidadãos.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c)  fogõezinhos e cidadãos.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d)  fogõezinhos e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cidadões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e) 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fogõesinhos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cidadões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7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7730" y="2286000"/>
            <a:ext cx="10396471" cy="4023360"/>
          </a:xfrm>
        </p:spPr>
        <p:txBody>
          <a:bodyPr>
            <a:norm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6-  Viam-se (*) junto aos (*) do jardim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papelsinhos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meios-fio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 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papeizinhos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meios-fios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c) 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papeisinhos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meio-fios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d) 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papelzinhos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meio-fios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e)  papeizinhos,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meio-fios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119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7882" y="2286000"/>
            <a:ext cx="10306319" cy="4023360"/>
          </a:xfrm>
        </p:spPr>
        <p:txBody>
          <a:bodyPr>
            <a:norm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7-  Assinale a alternativa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incorreta.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 Borboleta é substantivo epiceno.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  Rival é comum de dois gêneros.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c)  Omoplata é substantivo masculino.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d) Vítima é substantivo sobrecomum.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e) 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n.d.a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37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3336" y="2286000"/>
            <a:ext cx="10460866" cy="4023360"/>
          </a:xfrm>
        </p:spPr>
        <p:txBody>
          <a:bodyPr>
            <a:norm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8-  Indique a alternativa em que só aparecem substantivos abstratos.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a)  tempo, angústia, saudade, ausência, esperança, imagem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b)  angústia, sorriso, luz, ausência, esperança, inimizade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c)  inimigo, luto, luz, esperança, espaço, tempo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d)  angústia, saudade, ausência, esperança, inimizade</a:t>
            </a:r>
            <a:b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e)  espaço, olhos, luz, lábios, ausência, esperança, angústia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144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</TotalTime>
  <Words>158</Words>
  <Application>Microsoft Office PowerPoint</Application>
  <PresentationFormat>Widescreen</PresentationFormat>
  <Paragraphs>23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Arial</vt:lpstr>
      <vt:lpstr>Tw Cen MT</vt:lpstr>
      <vt:lpstr>Tw Cen MT Condensed</vt:lpstr>
      <vt:lpstr>Wingdings 3</vt:lpstr>
      <vt:lpstr>Integral</vt:lpstr>
      <vt:lpstr>CORREÇÃO DE EXERCÍCIO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CORREÇÃO DE EXERCÍCIO</dc:title>
  <dc:creator>Monssuete</dc:creator>
  <cp:lastModifiedBy>Monssuete</cp:lastModifiedBy>
  <cp:revision>4</cp:revision>
  <dcterms:created xsi:type="dcterms:W3CDTF">2015-03-03T10:35:24Z</dcterms:created>
  <dcterms:modified xsi:type="dcterms:W3CDTF">2015-03-03T10:59:20Z</dcterms:modified>
</cp:coreProperties>
</file>